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349" r:id="rId5"/>
    <p:sldId id="350" r:id="rId6"/>
    <p:sldId id="352" r:id="rId7"/>
    <p:sldId id="351" r:id="rId8"/>
    <p:sldId id="353" r:id="rId9"/>
    <p:sldId id="259" r:id="rId10"/>
    <p:sldId id="260" r:id="rId11"/>
    <p:sldId id="261" r:id="rId12"/>
    <p:sldId id="354" r:id="rId13"/>
    <p:sldId id="355" r:id="rId14"/>
    <p:sldId id="356" r:id="rId15"/>
    <p:sldId id="364" r:id="rId16"/>
    <p:sldId id="357" r:id="rId17"/>
    <p:sldId id="359" r:id="rId18"/>
    <p:sldId id="360" r:id="rId19"/>
    <p:sldId id="361" r:id="rId20"/>
    <p:sldId id="362" r:id="rId21"/>
    <p:sldId id="363" r:id="rId22"/>
    <p:sldId id="358" r:id="rId23"/>
    <p:sldId id="365" r:id="rId24"/>
    <p:sldId id="366" r:id="rId25"/>
    <p:sldId id="367" r:id="rId26"/>
    <p:sldId id="368" r:id="rId27"/>
    <p:sldId id="369" r:id="rId28"/>
    <p:sldId id="370" r:id="rId29"/>
    <p:sldId id="372" r:id="rId30"/>
    <p:sldId id="371" r:id="rId31"/>
    <p:sldId id="373" r:id="rId32"/>
    <p:sldId id="374" r:id="rId33"/>
    <p:sldId id="376" r:id="rId34"/>
    <p:sldId id="375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93" r:id="rId48"/>
    <p:sldId id="394" r:id="rId49"/>
    <p:sldId id="395" r:id="rId50"/>
    <p:sldId id="390" r:id="rId51"/>
    <p:sldId id="389" r:id="rId52"/>
    <p:sldId id="391" r:id="rId53"/>
    <p:sldId id="392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60" y="215296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142832" y="181448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2019300" y="331470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34" y="276399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74002" y="401954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F440-7EB0-4CE4-B0D7-46268F427CFB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677334" y="1270000"/>
            <a:ext cx="2016125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D1BF-A350-416D-8157-A048FD1276D7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53764" y="1270000"/>
            <a:ext cx="4381843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3617C-02C7-4244-B862-A764F27D89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2" y="1930400"/>
            <a:ext cx="3075796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3E04B-7AC1-4EA4-8628-D2EDB251E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270000"/>
            <a:ext cx="4540544" cy="546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BC899-EBB3-4687-99FA-B2A414EAB500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6275322" y="1269999"/>
            <a:ext cx="2268603" cy="331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33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573FB-231C-4FC2-8E84-5664D8CF8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5022391" cy="546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E1BA8-9342-402C-9DA1-9714FE49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55556" r="7989"/>
          <a:stretch/>
        </p:blipFill>
        <p:spPr>
          <a:xfrm>
            <a:off x="6096001" y="1284287"/>
            <a:ext cx="346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D955C-3245-43C0-A2E4-5A95B877D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4102"/>
            <a:ext cx="3817620" cy="546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91FCC-1E37-4573-BF99-9B859804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4975668" y="1384576"/>
            <a:ext cx="5601185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752475" y="1270000"/>
            <a:ext cx="361947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15" y="1269999"/>
            <a:ext cx="4652162" cy="535304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047875" y="4207285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514975" y="4207285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371945" y="3253178"/>
            <a:ext cx="191757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134882" y="2820734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097722"/>
            <a:ext cx="7644078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2991775" y="2867487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2158754" y="3197440"/>
            <a:ext cx="45128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3286218" y="3207797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2939989" y="372122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2247531" y="4034040"/>
            <a:ext cx="4710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3286218" y="4034040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2718541" y="4555724"/>
            <a:ext cx="102783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2843321" y="4875320"/>
            <a:ext cx="56570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3053919" y="5381348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3083512" y="5746812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2939989" y="616406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9" y="1260702"/>
            <a:ext cx="3894793" cy="5537379"/>
          </a:xfrm>
          <a:prstGeom prst="rect">
            <a:avLst/>
          </a:prstGeom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8034291" y="3906175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6911602" y="4323425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896645" y="19797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70000"/>
            <a:ext cx="4309938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677334" y="1793289"/>
            <a:ext cx="8984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81" y="2320862"/>
            <a:ext cx="5985438" cy="39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7334" y="1466850"/>
            <a:ext cx="3781425" cy="22479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189807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105422" y="4761841"/>
            <a:ext cx="1009913" cy="1963208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09213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31457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287655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287655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096000" y="1466850"/>
            <a:ext cx="3781425" cy="2247900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31674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7524088" y="4761841"/>
            <a:ext cx="1009913" cy="1963208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685701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773324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29521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29521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677335" y="1270000"/>
            <a:ext cx="85966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661928" y="1636179"/>
            <a:ext cx="3795928" cy="4047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5040249" y="1653931"/>
            <a:ext cx="3864053" cy="4058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677335" y="1270000"/>
            <a:ext cx="8596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55" y="1915872"/>
            <a:ext cx="66770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15872"/>
            <a:ext cx="6650748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42733"/>
            <a:ext cx="6650748" cy="4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467" y="1915872"/>
            <a:ext cx="7937590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1915872"/>
            <a:ext cx="6050153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56509"/>
            <a:ext cx="605015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534" y="2156509"/>
            <a:ext cx="5947454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44" y="2156509"/>
            <a:ext cx="584863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875" y="1915872"/>
            <a:ext cx="7926774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91230"/>
            <a:ext cx="6050153" cy="41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94852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รุ่นที่ 1 ทำการเก็บเกี่ยวผลผลิตวันที่ 11 ตุลาคม 2563 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มีความกว้างของดอกเฉลี่ยก้อนละ 6.18 เซนติเมตร มีน้ำหนักทั้งหมด 0.7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ก้อนละ 5.67 เซนติเมตร มีน้ำหนักทั้งหมด 0.4 กิโลกรัม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รุ่นที่ 2 ทำการเก็บเกี่ยวผลผลิตวันที่ 21 ตุลาคม 2563 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มีความกว้างของดอกเฉลี่ยก้อนละ 9.14 เซนติเมตร มีน้ำหนักทั้งหมด 0.36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ก้อนละ 7.22 เซนติเมตร มีน้ำหนักทั้งหมด 0.2 กิโลกรัม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ดังนั้นการเพาะเห็ดในโรงเรือนที่มีการควบคุมสภาพแวดล้อมให้เหมาะสมต่อการออกดอกของเห็ด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2950</TotalTime>
  <Words>1720</Words>
  <Application>Microsoft Office PowerPoint</Application>
  <PresentationFormat>แบบจอกว้าง</PresentationFormat>
  <Paragraphs>198</Paragraphs>
  <Slides>65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65</vt:i4>
      </vt:variant>
    </vt:vector>
  </HeadingPairs>
  <TitlesOfParts>
    <vt:vector size="75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การออกแบบการสื่อสาร Lora ที่ STA Node</vt:lpstr>
      <vt:lpstr>ตัวอย่างการสื่อสาร Lora</vt:lpstr>
      <vt:lpstr>ตัวอย่างการสื่อสาร Lora</vt:lpstr>
      <vt:lpstr>รูปแบบของข้อมูล (Data Format) ที่ส่งมาจาก Mushroom Node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วินโดว์แอปพลิเคชัน (Windows Application)</vt:lpstr>
      <vt:lpstr>วินโดว์แอปพลิเคชัน (Windows Application)</vt:lpstr>
      <vt:lpstr>วินโดว์แอปพลิเคชัน (Windows Application)</vt:lpstr>
      <vt:lpstr>การทดลองเพาะเห็ด</vt:lpstr>
      <vt:lpstr>การทดลองเพาะเห็ด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สรุปผลการทดลอง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73</cp:revision>
  <dcterms:created xsi:type="dcterms:W3CDTF">2020-10-01T16:07:24Z</dcterms:created>
  <dcterms:modified xsi:type="dcterms:W3CDTF">2020-12-11T05:39:16Z</dcterms:modified>
</cp:coreProperties>
</file>